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62" r:id="rId4"/>
    <p:sldId id="261" r:id="rId5"/>
    <p:sldId id="258" r:id="rId6"/>
    <p:sldId id="260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Source Sans Pro" panose="020B050303040302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359EA9-2E21-4E3A-9081-62B8606A8F83}">
  <a:tblStyle styleId="{1A359EA9-2E21-4E3A-9081-62B8606A8F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51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894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973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557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95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731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978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65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003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b8520b154c_0_4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b8520b154c_0_4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25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199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3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2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154400" y="3221050"/>
            <a:ext cx="68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5516C"/>
              </a:buClr>
              <a:buSzPts val="1800"/>
              <a:buNone/>
              <a:defRPr sz="1800">
                <a:solidFill>
                  <a:srgbClr val="25516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4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5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6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Google Shape;47;p8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>
            <a:off x="-25" y="3825189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0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782250" y="3825200"/>
            <a:ext cx="7609200" cy="6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7842625" y="648725"/>
            <a:ext cx="548700" cy="4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1" descr="marc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Char char="»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Autonomous Car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ain.c “intialization”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93D85E-EBDB-C194-20B1-80DCD2DB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33" y="1320125"/>
            <a:ext cx="6211167" cy="31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9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ain.c “while(1) loop” “Distance”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70BD4-C5F8-24F8-CF5D-F11134DE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120" y="1312981"/>
            <a:ext cx="5696745" cy="318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24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ain.c “while(1) loop” “Assigning obstacle to direction”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DC5F1-3187-4C42-0040-A9F643D5D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20" y="1373106"/>
            <a:ext cx="5621612" cy="302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01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ain.c “while(1) loop” “checking free space”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71513-B82E-6172-8774-D4F70DC22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61" y="1320125"/>
            <a:ext cx="7182852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53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ain.c “while(1) loop” “taking action”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7D945A-6DC1-8FAB-A2C4-8E7765005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63" y="1320125"/>
            <a:ext cx="2943225" cy="2943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0AD76F-693E-77AA-E41C-4281C80B1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759" y="1381552"/>
            <a:ext cx="2686050" cy="150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9D8AAF-758A-2721-ADD1-97B9D56E46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7488" y="2947929"/>
            <a:ext cx="3400425" cy="150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4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 servo code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64040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</a:t>
            </a:r>
            <a:r>
              <a:rPr lang="en" dirty="0"/>
              <a:t>ain.c “no servo”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ED27B-7FB4-C6A7-E117-7A6DFEA8C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344" y="1320125"/>
            <a:ext cx="4344006" cy="317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1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HELLO!</a:t>
            </a:r>
            <a:endParaRPr/>
          </a:p>
        </p:txBody>
      </p:sp>
      <p:graphicFrame>
        <p:nvGraphicFramePr>
          <p:cNvPr id="77" name="Google Shape;77;p14"/>
          <p:cNvGraphicFramePr/>
          <p:nvPr>
            <p:extLst>
              <p:ext uri="{D42A27DB-BD31-4B8C-83A1-F6EECF244321}">
                <p14:modId xmlns:p14="http://schemas.microsoft.com/office/powerpoint/2010/main" val="2607743215"/>
              </p:ext>
            </p:extLst>
          </p:nvPr>
        </p:nvGraphicFramePr>
        <p:xfrm>
          <a:off x="1163515" y="1632731"/>
          <a:ext cx="1809750" cy="2324288"/>
        </p:xfrm>
        <a:graphic>
          <a:graphicData uri="http://schemas.openxmlformats.org/drawingml/2006/table">
            <a:tbl>
              <a:tblPr>
                <a:noFill/>
                <a:tableStyleId>{1A359EA9-2E21-4E3A-9081-62B8606A8F83}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1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Mohamed Emara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Mostafa Ahmed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Omar Wessam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07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Mostafa Esmail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Descreption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5901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Descreption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49E5B-84C4-EDC0-E545-C23631938E4A}"/>
              </a:ext>
            </a:extLst>
          </p:cNvPr>
          <p:cNvSpPr txBox="1"/>
          <p:nvPr/>
        </p:nvSpPr>
        <p:spPr>
          <a:xfrm>
            <a:off x="1076177" y="1681089"/>
            <a:ext cx="5106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project aims to implement a self-driving Car that can avoid the obstacles with very fast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45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br>
              <a:rPr lang="en" dirty="0"/>
            </a:b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086A4-438E-FD28-7029-0B8ED5FDB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1320125"/>
            <a:ext cx="4972050" cy="31746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</a:t>
            </a: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42957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</a:t>
            </a:r>
            <a:endParaRPr dirty="0"/>
          </a:p>
        </p:txBody>
      </p:sp>
      <p:pic>
        <p:nvPicPr>
          <p:cNvPr id="3" name="WhatsApp Video 2022-12-15 at 21.39.47">
            <a:hlinkClick r:id="" action="ppaction://media"/>
            <a:extLst>
              <a:ext uri="{FF2B5EF4-FFF2-40B4-BE49-F238E27FC236}">
                <a16:creationId xmlns:a16="http://schemas.microsoft.com/office/drawing/2014/main" id="{967B9C34-5CF3-4B74-C13F-7B323A2D1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2860" y="648725"/>
            <a:ext cx="4218280" cy="384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5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ctrTitle"/>
          </p:nvPr>
        </p:nvSpPr>
        <p:spPr>
          <a:xfrm>
            <a:off x="1154400" y="2726350"/>
            <a:ext cx="6835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Full code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4294967295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1154400" y="865750"/>
            <a:ext cx="17337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endParaRPr sz="72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09767021"/>
      </p:ext>
    </p:extLst>
  </p:cSld>
  <p:clrMapOvr>
    <a:masterClrMapping/>
  </p:clrMapOvr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25516C"/>
      </a:dk1>
      <a:lt1>
        <a:srgbClr val="FFFFFF"/>
      </a:lt1>
      <a:dk2>
        <a:srgbClr val="666666"/>
      </a:dk2>
      <a:lt2>
        <a:srgbClr val="E2E7E9"/>
      </a:lt2>
      <a:accent1>
        <a:srgbClr val="00BEF2"/>
      </a:accent1>
      <a:accent2>
        <a:srgbClr val="2D82B0"/>
      </a:accent2>
      <a:accent3>
        <a:srgbClr val="25516C"/>
      </a:accent3>
      <a:accent4>
        <a:srgbClr val="67D6E9"/>
      </a:accent4>
      <a:accent5>
        <a:srgbClr val="41A2B3"/>
      </a:accent5>
      <a:accent6>
        <a:srgbClr val="0C8196"/>
      </a:accent6>
      <a:hlink>
        <a:srgbClr val="2D82B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143</Words>
  <Application>Microsoft Office PowerPoint</Application>
  <PresentationFormat>On-screen Show (16:9)</PresentationFormat>
  <Paragraphs>41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Montserrat</vt:lpstr>
      <vt:lpstr>Source Sans Pro</vt:lpstr>
      <vt:lpstr>Gremio template</vt:lpstr>
      <vt:lpstr>Autonomous Car</vt:lpstr>
      <vt:lpstr>HELLO!</vt:lpstr>
      <vt:lpstr>Descreption</vt:lpstr>
      <vt:lpstr>Descreption</vt:lpstr>
      <vt:lpstr>Flowchart </vt:lpstr>
      <vt:lpstr>Flowchart</vt:lpstr>
      <vt:lpstr>Test</vt:lpstr>
      <vt:lpstr>Test</vt:lpstr>
      <vt:lpstr>Full code</vt:lpstr>
      <vt:lpstr>Main.c “intialization”</vt:lpstr>
      <vt:lpstr>Main.c “while(1) loop” “Distance”</vt:lpstr>
      <vt:lpstr>Main.c “while(1) loop” “Assigning obstacle to direction”</vt:lpstr>
      <vt:lpstr>Main.c “while(1) loop” “checking free space”</vt:lpstr>
      <vt:lpstr>Main.c “while(1) loop” “taking action”</vt:lpstr>
      <vt:lpstr>No servo code</vt:lpstr>
      <vt:lpstr>Main.c “no servo”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Controllable Fountain Nozzle</dc:title>
  <dc:creator>Mohamed Ahmed Emara</dc:creator>
  <cp:lastModifiedBy>Mohamed Ahmed Mokhtar Emara 20P5754</cp:lastModifiedBy>
  <cp:revision>4</cp:revision>
  <dcterms:modified xsi:type="dcterms:W3CDTF">2022-12-15T21:16:49Z</dcterms:modified>
</cp:coreProperties>
</file>